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7" r:id="rId4"/>
    <p:sldId id="268" r:id="rId5"/>
    <p:sldId id="258" r:id="rId6"/>
    <p:sldId id="259" r:id="rId7"/>
    <p:sldId id="266" r:id="rId8"/>
    <p:sldId id="262" r:id="rId9"/>
    <p:sldId id="273" r:id="rId10"/>
    <p:sldId id="261" r:id="rId11"/>
    <p:sldId id="263" r:id="rId12"/>
    <p:sldId id="275" r:id="rId13"/>
    <p:sldId id="276" r:id="rId14"/>
    <p:sldId id="277" r:id="rId15"/>
    <p:sldId id="260" r:id="rId16"/>
    <p:sldId id="265" r:id="rId17"/>
    <p:sldId id="264" r:id="rId18"/>
    <p:sldId id="271" r:id="rId19"/>
    <p:sldId id="272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7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5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10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87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45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9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31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5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8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9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72B47-D575-4D63-8C77-29F97850E2D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89A55A6-88A9-44E7-B6FD-B3F9DABAC8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80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hospital with smart navigation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223676"/>
          </a:xfrm>
        </p:spPr>
        <p:txBody>
          <a:bodyPr>
            <a:normAutofit fontScale="25000" lnSpcReduction="20000"/>
          </a:bodyPr>
          <a:lstStyle/>
          <a:p>
            <a:r>
              <a:rPr lang="en-US" sz="6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present by:</a:t>
            </a:r>
          </a:p>
          <a:p>
            <a:r>
              <a:rPr lang="en-US" sz="6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Giri R   </a:t>
            </a:r>
          </a:p>
          <a:p>
            <a:r>
              <a:rPr lang="en-US" sz="6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Deepak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</a:p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Information technology</a:t>
            </a:r>
          </a:p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Bannari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Amman institute of technology</a:t>
            </a:r>
            <a:endParaRPr lang="en-US" sz="6000" dirty="0"/>
          </a:p>
          <a:p>
            <a:endParaRPr lang="en-US" sz="6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400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2921011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26"/>
            <a:ext cx="5342709" cy="61264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08" y="0"/>
            <a:ext cx="6849292" cy="6135106"/>
          </a:xfrm>
        </p:spPr>
      </p:pic>
    </p:spTree>
    <p:extLst>
      <p:ext uri="{BB962C8B-B14F-4D97-AF65-F5344CB8AC3E}">
        <p14:creationId xmlns:p14="http://schemas.microsoft.com/office/powerpoint/2010/main" val="180962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894" y="1405873"/>
            <a:ext cx="6756657" cy="34473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5873"/>
            <a:ext cx="5562600" cy="34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8" y="0"/>
            <a:ext cx="12146844" cy="6118578"/>
          </a:xfrm>
        </p:spPr>
      </p:pic>
    </p:spTree>
    <p:extLst>
      <p:ext uri="{BB962C8B-B14F-4D97-AF65-F5344CB8AC3E}">
        <p14:creationId xmlns:p14="http://schemas.microsoft.com/office/powerpoint/2010/main" val="332440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63733"/>
          </a:xfrm>
        </p:spPr>
      </p:pic>
    </p:spTree>
    <p:extLst>
      <p:ext uri="{BB962C8B-B14F-4D97-AF65-F5344CB8AC3E}">
        <p14:creationId xmlns:p14="http://schemas.microsoft.com/office/powerpoint/2010/main" val="214102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1156"/>
          </a:xfrm>
        </p:spPr>
      </p:pic>
    </p:spTree>
    <p:extLst>
      <p:ext uri="{BB962C8B-B14F-4D97-AF65-F5344CB8AC3E}">
        <p14:creationId xmlns:p14="http://schemas.microsoft.com/office/powerpoint/2010/main" val="8268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98" y="1475852"/>
            <a:ext cx="2674834" cy="31309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715283" cy="6126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82" y="0"/>
            <a:ext cx="6476718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naconda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SQLite </a:t>
            </a: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Python modules</a:t>
            </a: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</a:t>
            </a:r>
            <a:r>
              <a:rPr lang="en-IN" dirty="0" smtClean="0"/>
              <a:t>omputerizing </a:t>
            </a:r>
          </a:p>
          <a:p>
            <a:r>
              <a:rPr lang="en-IN" dirty="0"/>
              <a:t>E</a:t>
            </a:r>
            <a:r>
              <a:rPr lang="en-IN" dirty="0" smtClean="0"/>
              <a:t>asy </a:t>
            </a:r>
            <a:r>
              <a:rPr lang="en-IN" dirty="0"/>
              <a:t>and effective storage </a:t>
            </a:r>
            <a:r>
              <a:rPr lang="en-IN" dirty="0" smtClean="0"/>
              <a:t> </a:t>
            </a:r>
          </a:p>
          <a:p>
            <a:r>
              <a:rPr lang="en-IN" dirty="0"/>
              <a:t>B</a:t>
            </a:r>
            <a:r>
              <a:rPr lang="en-IN" dirty="0" smtClean="0"/>
              <a:t>ackup </a:t>
            </a:r>
            <a:r>
              <a:rPr lang="en-IN" dirty="0"/>
              <a:t>as per the requirement. </a:t>
            </a:r>
          </a:p>
          <a:p>
            <a:r>
              <a:rPr lang="en-IN" dirty="0" smtClean="0"/>
              <a:t>Smart mapping</a:t>
            </a:r>
          </a:p>
          <a:p>
            <a:r>
              <a:rPr lang="en-IN" dirty="0" smtClean="0"/>
              <a:t>Chat bot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2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   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1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Charalampos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Doukas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Thomas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Pliakas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Ilias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Maglogiannis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Mobile Healthcare Information Management utilizing Cloud Computing and Android OS” 32nd Annual International Conference of the IEEE EMBS Buenos Aires, Argentina, August 31 - September 4, 2010.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Hongwei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Youzhi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Mikael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Gidlund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Wireless Sensor Network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E-Health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–Implementation and Experimental Results” 0098 3063/10/$20.00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© 2010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[3]Armstrong, N. , Nugent C.D. , Moore G. 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Finlay D.D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, Developing smartphone applications for people with Alzheimer's disease, Information Technology and Applications in Biomedicine (ITAB), 2010 10th IEEE International Conference on, 3-5 Nov. 2010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03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2"/>
          </a:xfrm>
        </p:spPr>
        <p:txBody>
          <a:bodyPr>
            <a:no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[4] Luis U. Hernandez Munoz and Sandra I. Woolley,” A user-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centered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mobile health device to manage life-threatening anaphylactic allergies and provide support in allergic reactions” Proceedings of the 9th International Conference on Information Technology and Applications in Biomedicine, ITAB 2009, 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Larnaca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cyprus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5-7 November 200</a:t>
            </a:r>
          </a:p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[5] V. Manoj Kumar, A. 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Keerthana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M. 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Madhumitha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S.Valliammai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and V. 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Vinithasri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“Sanative 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Chatbot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For Health Seekers” in International Journal Of Engineering And Computer Science, March 2016; 16022-16025 </a:t>
            </a:r>
          </a:p>
          <a:p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[6] 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Shubham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Jayawant</a:t>
            </a:r>
            <a:r>
              <a:rPr lang="en-I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“Medic: An Artificially Intelligent System to Provide Healthcare Services to Society and Medical Assistance to Doctors” in International Conference on Communication and Electronics Systems, October 2016 </a:t>
            </a:r>
          </a:p>
        </p:txBody>
      </p:sp>
    </p:spTree>
    <p:extLst>
      <p:ext uri="{BB962C8B-B14F-4D97-AF65-F5344CB8AC3E}">
        <p14:creationId xmlns:p14="http://schemas.microsoft.com/office/powerpoint/2010/main" val="61540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268200" cy="6139543"/>
          </a:xfrm>
        </p:spPr>
      </p:pic>
    </p:spTree>
    <p:extLst>
      <p:ext uri="{BB962C8B-B14F-4D97-AF65-F5344CB8AC3E}">
        <p14:creationId xmlns:p14="http://schemas.microsoft.com/office/powerpoint/2010/main" val="2179333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6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PROBLEM DEFINITION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retrieve and to find particular information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generated by various transactions takes time and efforts to be stored at right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place.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don’t know where to go.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 time to get I’d from reception.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7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Objective</a:t>
            </a:r>
            <a:r>
              <a:rPr lang="en-IN" sz="3600" dirty="0" smtClean="0"/>
              <a:t>	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user friendly application for Hospital which reduces the burden and helps to manage all sections of hospital like reception, lab, inpatient/outpatient management and Billing etc., which improve the processing efficiency.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deals with the automating tasks of maintaining of laboratory And Diagnosis. In Hospital, Billing management is the key process.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7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9898"/>
            <a:ext cx="9603275" cy="914399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ABSTRACT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890" y="1853754"/>
            <a:ext cx="9603275" cy="36125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Hospital Management System (SHMS) is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application.Intelligent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desk information service to assist the patients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doctor’s appointment times, laboratory tests,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relevant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departments, and the specific medicine about his/her medical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situation.In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of Reception build the application to interact with patient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.The application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hospital to store the patient records, the logs of laboratory or radiological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examinations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actions.</a:t>
            </a:r>
          </a:p>
        </p:txBody>
      </p:sp>
    </p:spTree>
    <p:extLst>
      <p:ext uri="{BB962C8B-B14F-4D97-AF65-F5344CB8AC3E}">
        <p14:creationId xmlns:p14="http://schemas.microsoft.com/office/powerpoint/2010/main" val="13033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SHMS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financial and clinical aspects of a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hospital.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3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125251"/>
            <a:ext cx="9603275" cy="1049235"/>
          </a:xfrm>
        </p:spPr>
        <p:txBody>
          <a:bodyPr/>
          <a:lstStyle/>
          <a:p>
            <a:r>
              <a:rPr lang="en-US" dirty="0" smtClean="0"/>
              <a:t>Use case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692331"/>
            <a:ext cx="10148237" cy="47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Functions/modules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3642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Doctor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 maintain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4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52444"/>
          </a:xfrm>
        </p:spPr>
      </p:pic>
    </p:spTree>
    <p:extLst>
      <p:ext uri="{BB962C8B-B14F-4D97-AF65-F5344CB8AC3E}">
        <p14:creationId xmlns:p14="http://schemas.microsoft.com/office/powerpoint/2010/main" val="8212509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252</TotalTime>
  <Words>520</Words>
  <Application>Microsoft Office PowerPoint</Application>
  <PresentationFormat>Widescreen</PresentationFormat>
  <Paragraphs>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Gill Sans MT</vt:lpstr>
      <vt:lpstr>Tahoma</vt:lpstr>
      <vt:lpstr>Times New Roman</vt:lpstr>
      <vt:lpstr>Gallery</vt:lpstr>
      <vt:lpstr>Smart hospital with smart navigation</vt:lpstr>
      <vt:lpstr>PowerPoint Presentation</vt:lpstr>
      <vt:lpstr>   PROBLEM DEFINITION</vt:lpstr>
      <vt:lpstr>                              Objective </vt:lpstr>
      <vt:lpstr>                                   ABSTRACT</vt:lpstr>
      <vt:lpstr>                           INtroduction</vt:lpstr>
      <vt:lpstr>Use case </vt:lpstr>
      <vt:lpstr>                     Functions/modules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Techniques </vt:lpstr>
      <vt:lpstr>                            conclusion</vt:lpstr>
      <vt:lpstr>                              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hospital management system</dc:title>
  <dc:creator>Giri R</dc:creator>
  <cp:lastModifiedBy>Giri R</cp:lastModifiedBy>
  <cp:revision>36</cp:revision>
  <dcterms:created xsi:type="dcterms:W3CDTF">2019-02-21T16:25:28Z</dcterms:created>
  <dcterms:modified xsi:type="dcterms:W3CDTF">2019-03-16T04:58:47Z</dcterms:modified>
</cp:coreProperties>
</file>